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74C2-6B17-45E0-9507-1948588C31A4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C65F3-1A89-4909-9673-8640640FC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339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74C2-6B17-45E0-9507-1948588C31A4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C65F3-1A89-4909-9673-8640640FC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171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74C2-6B17-45E0-9507-1948588C31A4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C65F3-1A89-4909-9673-8640640FC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461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74C2-6B17-45E0-9507-1948588C31A4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C65F3-1A89-4909-9673-8640640FC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311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74C2-6B17-45E0-9507-1948588C31A4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C65F3-1A89-4909-9673-8640640FC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680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74C2-6B17-45E0-9507-1948588C31A4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C65F3-1A89-4909-9673-8640640FC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332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74C2-6B17-45E0-9507-1948588C31A4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C65F3-1A89-4909-9673-8640640FC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863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74C2-6B17-45E0-9507-1948588C31A4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C65F3-1A89-4909-9673-8640640FC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299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74C2-6B17-45E0-9507-1948588C31A4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C65F3-1A89-4909-9673-8640640FC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59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74C2-6B17-45E0-9507-1948588C31A4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C65F3-1A89-4909-9673-8640640FC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732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74C2-6B17-45E0-9507-1948588C31A4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C65F3-1A89-4909-9673-8640640FC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252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D74C2-6B17-45E0-9507-1948588C31A4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C65F3-1A89-4909-9673-8640640FC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15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4405745" cy="548640"/>
          </a:xfrm>
        </p:spPr>
        <p:txBody>
          <a:bodyPr/>
          <a:lstStyle/>
          <a:p>
            <a:pPr algn="l"/>
            <a:r>
              <a:rPr lang="en-US" altLang="ko-KR" dirty="0" smtClean="0"/>
              <a:t>201713187 </a:t>
            </a:r>
            <a:r>
              <a:rPr lang="ko-KR" altLang="en-US" dirty="0" err="1" smtClean="0"/>
              <a:t>구여진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4" y="4716360"/>
            <a:ext cx="3253035" cy="21416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4" y="409130"/>
            <a:ext cx="3261556" cy="22164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09" y="3490778"/>
            <a:ext cx="2492875" cy="32160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817" y="1174394"/>
            <a:ext cx="6271660" cy="553240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533" y="409130"/>
            <a:ext cx="2424890" cy="24421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4" y="2618262"/>
            <a:ext cx="3261556" cy="239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0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0" y="0"/>
            <a:ext cx="4405745" cy="548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/>
              <a:t>201713187 </a:t>
            </a:r>
            <a:r>
              <a:rPr lang="ko-KR" altLang="en-US" dirty="0" err="1" smtClean="0"/>
              <a:t>구여진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1819"/>
            <a:ext cx="12192000" cy="431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8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4</Words>
  <Application>Microsoft Office PowerPoint</Application>
  <PresentationFormat>와이드스크린</PresentationFormat>
  <Paragraphs>2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5" baseType="lpstr">
      <vt:lpstr>맑은 고딕</vt:lpstr>
      <vt:lpstr>Arial</vt:lpstr>
      <vt:lpstr>Office 테마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2</cp:revision>
  <dcterms:created xsi:type="dcterms:W3CDTF">2019-04-15T14:51:56Z</dcterms:created>
  <dcterms:modified xsi:type="dcterms:W3CDTF">2019-04-15T15:09:53Z</dcterms:modified>
</cp:coreProperties>
</file>